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E1E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solidFill>
                  <a:srgbClr val="ED232D"/>
                </a:solidFill>
              </a:rPr>
              <a:t>Historical Thinking Prompts</a:t>
            </a:r>
            <a:endParaRPr b="1" sz="3020">
              <a:solidFill>
                <a:srgbClr val="ED232D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1C2F4F"/>
              </a:buClr>
              <a:buSzPts val="2500"/>
              <a:buChar char="●"/>
            </a:pPr>
            <a:r>
              <a:rPr lang="en" sz="2500">
                <a:solidFill>
                  <a:srgbClr val="1C2F4F"/>
                </a:solidFill>
              </a:rPr>
              <a:t>This author probably believes…</a:t>
            </a:r>
            <a:endParaRPr sz="2500">
              <a:solidFill>
                <a:srgbClr val="1C2F4F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1C2F4F"/>
              </a:buClr>
              <a:buSzPts val="2500"/>
              <a:buChar char="●"/>
            </a:pPr>
            <a:r>
              <a:rPr lang="en" sz="2500">
                <a:solidFill>
                  <a:srgbClr val="1C2F4F"/>
                </a:solidFill>
              </a:rPr>
              <a:t>Based on the text, I think this author might…</a:t>
            </a:r>
            <a:endParaRPr sz="2500">
              <a:solidFill>
                <a:srgbClr val="1C2F4F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1C2F4F"/>
              </a:buClr>
              <a:buSzPts val="2500"/>
              <a:buChar char="●"/>
            </a:pPr>
            <a:r>
              <a:rPr lang="en" sz="2500">
                <a:solidFill>
                  <a:srgbClr val="1C2F4F"/>
                </a:solidFill>
              </a:rPr>
              <a:t>This author might have been influenced by… </a:t>
            </a:r>
            <a:endParaRPr sz="2500">
              <a:solidFill>
                <a:srgbClr val="1C2F4F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1C2F4F"/>
              </a:buClr>
              <a:buSzPts val="2500"/>
              <a:buChar char="●"/>
            </a:pPr>
            <a:r>
              <a:rPr lang="en" sz="2500">
                <a:solidFill>
                  <a:srgbClr val="1C2F4F"/>
                </a:solidFill>
              </a:rPr>
              <a:t>This author agrees/disagrees with…</a:t>
            </a:r>
            <a:endParaRPr sz="2500">
              <a:solidFill>
                <a:srgbClr val="1C2F4F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rgbClr val="1C2F4F"/>
              </a:buClr>
              <a:buSzPts val="2500"/>
              <a:buChar char="●"/>
            </a:pPr>
            <a:r>
              <a:rPr lang="en" sz="2500">
                <a:solidFill>
                  <a:srgbClr val="1C2F4F"/>
                </a:solidFill>
              </a:rPr>
              <a:t>The evidence used to support this author’s claims is…</a:t>
            </a:r>
            <a:endParaRPr sz="2500">
              <a:solidFill>
                <a:srgbClr val="1C2F4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